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0" r:id="rId4"/>
    <p:sldId id="256" r:id="rId5"/>
    <p:sldId id="261" r:id="rId6"/>
    <p:sldId id="262" r:id="rId7"/>
    <p:sldId id="263" r:id="rId8"/>
    <p:sldId id="264" r:id="rId9"/>
    <p:sldId id="265" r:id="rId10"/>
    <p:sldId id="285" r:id="rId11"/>
    <p:sldId id="286" r:id="rId12"/>
    <p:sldId id="266" r:id="rId13"/>
    <p:sldId id="257" r:id="rId14"/>
    <p:sldId id="258" r:id="rId15"/>
    <p:sldId id="259" r:id="rId16"/>
    <p:sldId id="267" r:id="rId17"/>
    <p:sldId id="268" r:id="rId18"/>
    <p:sldId id="269" r:id="rId19"/>
    <p:sldId id="260" r:id="rId20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audio" Target="../media/audio1.wav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audio" Target="../media/audio1.wav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85999"/>
          </a:blip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en-US" altLang="pl-PL"/>
              <a:t>Click to edit Master title style</a:t>
            </a:r>
            <a:endParaRPr lang="en-US" altLang="pl-PL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en-US" altLang="pl-PL"/>
              <a:t>Click to edit Master text styles</a:t>
            </a:r>
            <a:endParaRPr lang="en-US" altLang="pl-PL"/>
          </a:p>
          <a:p>
            <a:pPr lvl="1"/>
            <a:r>
              <a:rPr lang="en-US" altLang="pl-PL"/>
              <a:t>Second level</a:t>
            </a:r>
            <a:endParaRPr lang="en-US" altLang="pl-PL"/>
          </a:p>
          <a:p>
            <a:pPr lvl="2"/>
            <a:r>
              <a:rPr lang="en-US" altLang="pl-PL"/>
              <a:t>Third level</a:t>
            </a:r>
            <a:endParaRPr lang="en-US" altLang="pl-PL"/>
          </a:p>
          <a:p>
            <a:pPr lvl="3"/>
            <a:r>
              <a:rPr lang="en-US" altLang="pl-PL"/>
              <a:t>Fourth level</a:t>
            </a:r>
            <a:endParaRPr lang="en-US" altLang="pl-PL"/>
          </a:p>
          <a:p>
            <a:pPr lvl="4"/>
            <a:r>
              <a:rPr lang="en-US" altLang="pl-PL"/>
              <a:t>Fifth level</a:t>
            </a:r>
            <a:endParaRPr lang="en-US" alt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  <p:sndAc>
      <p:stSnd>
        <p:snd r:embed="rId13" name="click.wav"/>
      </p:stSnd>
    </p:sndAc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85999"/>
          </a:blip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en-US" altLang="pl-PL"/>
              <a:t>Click to edit Master title style</a:t>
            </a:r>
            <a:endParaRPr lang="en-US" altLang="pl-PL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en-US" altLang="pl-PL"/>
              <a:t>Click to edit Master text styles</a:t>
            </a:r>
            <a:endParaRPr lang="en-US" altLang="pl-PL"/>
          </a:p>
          <a:p>
            <a:pPr lvl="1"/>
            <a:r>
              <a:rPr lang="en-US" altLang="pl-PL"/>
              <a:t>Second level</a:t>
            </a:r>
            <a:endParaRPr lang="en-US" altLang="pl-PL"/>
          </a:p>
          <a:p>
            <a:pPr lvl="2"/>
            <a:r>
              <a:rPr lang="en-US" altLang="pl-PL"/>
              <a:t>Third level</a:t>
            </a:r>
            <a:endParaRPr lang="en-US" altLang="pl-PL"/>
          </a:p>
          <a:p>
            <a:pPr lvl="3"/>
            <a:r>
              <a:rPr lang="en-US" altLang="pl-PL"/>
              <a:t>Fourth level</a:t>
            </a:r>
            <a:endParaRPr lang="en-US" altLang="pl-PL"/>
          </a:p>
          <a:p>
            <a:pPr lvl="4"/>
            <a:r>
              <a:rPr lang="en-US" altLang="pl-PL"/>
              <a:t>Fifth level</a:t>
            </a:r>
            <a:endParaRPr lang="en-US" alt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  <p:sndAc>
      <p:stSnd>
        <p:snd r:embed="rId13" name="click.wav"/>
      </p:stSnd>
    </p:sndAc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Pole tekstowe 1"/>
          <p:cNvSpPr txBox="1"/>
          <p:nvPr/>
        </p:nvSpPr>
        <p:spPr>
          <a:xfrm>
            <a:off x="1782763" y="1187450"/>
            <a:ext cx="8626475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pl-PL" altLang="en-US" sz="3600" b="1">
                <a:latin typeface="Kleymissky" panose="02000503000000000000" charset="0"/>
              </a:rPr>
              <a:t>17 kwietnia 2023 roku</a:t>
            </a:r>
            <a:endParaRPr lang="pl-PL" altLang="en-US" sz="3600" b="1">
              <a:latin typeface="Kleymissky" panose="02000503000000000000" charset="0"/>
            </a:endParaRPr>
          </a:p>
          <a:p>
            <a:pPr algn="ctr"/>
            <a:r>
              <a:rPr lang="pl-PL" altLang="en-US" sz="3600" b="1">
                <a:latin typeface="Kleymissky" panose="02000503000000000000" charset="0"/>
              </a:rPr>
              <a:t>spektakl muzyczno-słowny w </a:t>
            </a:r>
            <a:endParaRPr lang="pl-PL" altLang="en-US" sz="3600" b="1">
              <a:latin typeface="Kleymissky" panose="02000503000000000000" charset="0"/>
            </a:endParaRPr>
          </a:p>
          <a:p>
            <a:pPr algn="ctr"/>
            <a:r>
              <a:rPr lang="pl-PL" altLang="en-US" sz="3600" b="1">
                <a:latin typeface="Kleymissky" panose="02000503000000000000" charset="0"/>
              </a:rPr>
              <a:t>wykonaniu kadetów z</a:t>
            </a:r>
            <a:endParaRPr lang="pl-PL" altLang="en-US" sz="3600" b="1">
              <a:latin typeface="Kleymissky" panose="02000503000000000000" charset="0"/>
            </a:endParaRPr>
          </a:p>
          <a:p>
            <a:pPr algn="ctr"/>
            <a:r>
              <a:rPr lang="pl-PL" altLang="en-US" sz="3600" b="1">
                <a:latin typeface="Kleymissky" panose="02000503000000000000" charset="0"/>
              </a:rPr>
              <a:t>Prywatnego Liceum Ogólnokształcącego dla Młodzieży</a:t>
            </a:r>
            <a:endParaRPr lang="pl-PL" altLang="en-US" sz="3600" b="1">
              <a:latin typeface="Kleymissky" panose="02000503000000000000" charset="0"/>
            </a:endParaRPr>
          </a:p>
          <a:p>
            <a:pPr algn="ctr"/>
            <a:r>
              <a:rPr lang="pl-PL" altLang="en-US" sz="3600" b="1">
                <a:latin typeface="Kleymissky" panose="02000503000000000000" charset="0"/>
              </a:rPr>
              <a:t>w Nowym Targu</a:t>
            </a:r>
            <a:endParaRPr lang="pl-PL" altLang="en-US" sz="3600" b="1">
              <a:latin typeface="Kleymissky" panose="02000503000000000000" charset="0"/>
            </a:endParaRPr>
          </a:p>
        </p:txBody>
      </p:sp>
    </p:spTree>
  </p:cSld>
  <p:clrMapOvr>
    <a:masterClrMapping/>
  </p:clrMapOvr>
  <p:transition spd="med">
    <p:fade/>
    <p:sndAc>
      <p:stSnd>
        <p:snd r:embed="rId1" name="click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Obraz 3" descr="P4000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7313" y="3648075"/>
            <a:ext cx="5102225" cy="320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Obraz 4" descr="P4000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13" y="92075"/>
            <a:ext cx="5957887" cy="3351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Obraz 5" descr="P4240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" y="185738"/>
            <a:ext cx="5532437" cy="3024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4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Obraz 2" descr="P4000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513" y="311150"/>
            <a:ext cx="4806950" cy="3557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Obraz 3" descr="P40005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3" y="311150"/>
            <a:ext cx="4948237" cy="596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Obraz 1" descr="P40005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587375"/>
            <a:ext cx="389255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Obraz 2" descr="P40005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5" y="587375"/>
            <a:ext cx="5397500" cy="319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Obraz 3" descr="P40005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413" y="3521075"/>
            <a:ext cx="6861175" cy="3168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4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Obraz 1" descr="P40005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1188" y="3460750"/>
            <a:ext cx="7237412" cy="290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Obraz 2" descr="P40005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0"/>
            <a:ext cx="4902200" cy="300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Obraz 3" descr="P40005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938" y="333375"/>
            <a:ext cx="3954462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4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Obraz 1" descr="IMG_20230417_131708 (Copy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530225"/>
            <a:ext cx="10304463" cy="5802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2" name="click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Obraz 1" descr="IMG_20230417_133016 (Copy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5713" y="234950"/>
            <a:ext cx="5305425" cy="298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Obraz 2" descr="IMG_20230417_133024 (Copy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0" y="342900"/>
            <a:ext cx="3794125" cy="6157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Obraz 3" descr="IMG_20230417_133130 (Copy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13" y="3486150"/>
            <a:ext cx="5351462" cy="301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4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Obraz 1" descr="IMG_20230417_133437 (Copy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374650"/>
            <a:ext cx="5762625" cy="324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Obraz 2" descr="IMG_20230417_133453 (Copy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263" y="3021013"/>
            <a:ext cx="6227762" cy="3506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Obraz 1" descr="IMG_20230417_133232 (Copy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0" y="311150"/>
            <a:ext cx="7378700" cy="4156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Pole tekstowe 2"/>
          <p:cNvSpPr txBox="1"/>
          <p:nvPr/>
        </p:nvSpPr>
        <p:spPr>
          <a:xfrm>
            <a:off x="3630613" y="4568825"/>
            <a:ext cx="4929187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pl-PL" altLang="en-US" sz="9600" b="1">
                <a:latin typeface="Kleymissky" panose="02000503000000000000" charset="0"/>
              </a:rPr>
              <a:t>Koniec</a:t>
            </a:r>
            <a:endParaRPr lang="pl-PL" altLang="en-US" sz="9600" b="1">
              <a:latin typeface="Kleymissky" panose="02000503000000000000" charset="0"/>
            </a:endParaRPr>
          </a:p>
        </p:txBody>
      </p:sp>
    </p:spTree>
  </p:cSld>
  <p:clrMapOvr>
    <a:masterClrMapping/>
  </p:clrMapOvr>
  <p:transition spd="med">
    <p:fade/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Obraz 3" descr="P42409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0" y="820738"/>
            <a:ext cx="5427663" cy="306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Obraz 4" descr="P4240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2232025"/>
            <a:ext cx="5932488" cy="4341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Obraz 1" descr="P42409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8" y="241300"/>
            <a:ext cx="5334000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Obraz 2" descr="P40004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613" y="2862263"/>
            <a:ext cx="6262687" cy="391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5" name="Obraz 1" descr="P4000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075" y="365125"/>
            <a:ext cx="5527675" cy="312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Obraz 2" descr="P40004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13" y="2635250"/>
            <a:ext cx="5994400" cy="3686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Obraz 1" descr="P40004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513" y="374650"/>
            <a:ext cx="5495925" cy="319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Obraz 2" descr="P4000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163" y="939800"/>
            <a:ext cx="5795962" cy="5084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Obraz 1" descr="P40004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0" y="174625"/>
            <a:ext cx="6838950" cy="372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Obraz 2" descr="P40004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925" y="3435350"/>
            <a:ext cx="5700713" cy="3206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Obraz 1" descr="P40004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463" y="261938"/>
            <a:ext cx="5995987" cy="3373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Obraz 2" descr="P40004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63" y="2828925"/>
            <a:ext cx="5649912" cy="3719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3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Obraz 1" descr="P40004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163" y="165100"/>
            <a:ext cx="4121150" cy="296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Obraz 2" descr="P40004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0" y="228600"/>
            <a:ext cx="4746625" cy="2903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Obraz 3" descr="P40004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225" y="2779713"/>
            <a:ext cx="6943725" cy="3905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4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Obraz 1" descr="P40004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369888"/>
            <a:ext cx="5245100" cy="326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Obraz 2" descr="P40004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25" y="369888"/>
            <a:ext cx="5802313" cy="326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Obraz 3" descr="P4000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3735388"/>
            <a:ext cx="4779963" cy="3008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  <p:sndAc>
      <p:stSnd>
        <p:snd r:embed="rId4" name="click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WPS Presentation</Application>
  <PresentationFormat>Widescreen</PresentationFormat>
  <Paragraphs>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Monotype Corsiva</vt:lpstr>
      <vt:lpstr>Kleymissky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ACER</cp:lastModifiedBy>
  <cp:revision>5</cp:revision>
  <dcterms:created xsi:type="dcterms:W3CDTF">2023-05-02T15:55:24Z</dcterms:created>
  <dcterms:modified xsi:type="dcterms:W3CDTF">2023-05-02T16:22:49Z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BF320B258B6B40279F9CEEF5268AE286</vt:lpwstr>
  </property>
  <property fmtid="{D5CDD505-2E9C-101B-9397-08002B2CF9AE}" pid="3" name="KSOProductBuildVer">
    <vt:lpwstr>1045-11.2.0.11537</vt:lpwstr>
  </property>
</Properties>
</file>