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7" r:id="rId10"/>
    <p:sldId id="268" r:id="rId11"/>
    <p:sldId id="269" r:id="rId12"/>
    <p:sldId id="272" r:id="rId13"/>
    <p:sldId id="266" r:id="rId14"/>
    <p:sldId id="270" r:id="rId15"/>
    <p:sldId id="271" r:id="rId16"/>
    <p:sldId id="280" r:id="rId17"/>
    <p:sldId id="281" r:id="rId18"/>
    <p:sldId id="282" r:id="rId19"/>
    <p:sldId id="283" r:id="rId20"/>
    <p:sldId id="273" r:id="rId21"/>
    <p:sldId id="284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4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Kwiat bohaterstwa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Lech smólski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3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Chwile szczęścia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</a:t>
            </a:r>
            <a:r>
              <a:rPr lang="pl-PL" dirty="0" smtClean="0">
                <a:solidFill>
                  <a:srgbClr val="C00000"/>
                </a:solidFill>
              </a:rPr>
              <a:t>Lech smólski </a:t>
            </a:r>
            <a:r>
              <a:rPr lang="pl-PL" dirty="0" smtClean="0"/>
              <a:t>ożenił się ze </a:t>
            </a:r>
            <a:r>
              <a:rPr lang="pl-PL" dirty="0" err="1" smtClean="0"/>
              <a:t>stefanią</a:t>
            </a:r>
            <a:r>
              <a:rPr lang="pl-PL" dirty="0" smtClean="0"/>
              <a:t> z domu </a:t>
            </a:r>
            <a:r>
              <a:rPr lang="pl-PL" dirty="0" err="1" smtClean="0"/>
              <a:t>furgo</a:t>
            </a:r>
            <a:r>
              <a:rPr lang="pl-PL" dirty="0" smtClean="0"/>
              <a:t> 19. lutego w 1919 roku. Urodziło im się dwoje dzieci: Hanna i młodszy o trzy lata </a:t>
            </a:r>
            <a:r>
              <a:rPr lang="pl-PL" dirty="0" err="1" smtClean="0"/>
              <a:t>andrzej</a:t>
            </a:r>
            <a:r>
              <a:rPr lang="pl-PL" dirty="0" smtClean="0"/>
              <a:t>. Od września 1929 roku przez dziesięć lat był dyrektorem i wykładowcą w prywatnej szkole handlowej stowarzyszenia kupców polskich w </a:t>
            </a:r>
            <a:r>
              <a:rPr lang="pl-PL" dirty="0" err="1" smtClean="0"/>
              <a:t>częstochowie</a:t>
            </a:r>
            <a:r>
              <a:rPr lang="pl-PL" dirty="0" smtClean="0"/>
              <a:t>. Był wspaniałym </a:t>
            </a:r>
            <a:r>
              <a:rPr lang="pl-PL" dirty="0" smtClean="0">
                <a:solidFill>
                  <a:srgbClr val="C00000"/>
                </a:solidFill>
              </a:rPr>
              <a:t>autorytetem</a:t>
            </a:r>
            <a:r>
              <a:rPr lang="pl-PL" dirty="0" smtClean="0"/>
              <a:t> dla wielu ludzi, a także wielkim człowiekiem kultury i życzliwości. Właśnie w Częstochowie rozwinął szeroką działalność pedagogiczną i społeczną, traktując tą pracę, jako służbę dla kraju, co stanowiło jego </a:t>
            </a:r>
            <a:r>
              <a:rPr lang="pl-PL" dirty="0" smtClean="0">
                <a:solidFill>
                  <a:srgbClr val="C00000"/>
                </a:solidFill>
              </a:rPr>
              <a:t>patriotyczne</a:t>
            </a:r>
            <a:r>
              <a:rPr lang="pl-PL" dirty="0" smtClean="0"/>
              <a:t> credo.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721643" y="3295398"/>
            <a:ext cx="10394707" cy="33111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Szkoła handlowa, której służył jako dyrektor.</a:t>
            </a:r>
            <a:endParaRPr lang="pl-PL" sz="1600" dirty="0"/>
          </a:p>
        </p:txBody>
      </p:sp>
      <p:pic>
        <p:nvPicPr>
          <p:cNvPr id="1026" name="Picture 2" descr="C:\Users\User\Desktop\smolski\30725525_1663505063728216_7820381365722939392_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2597" y="924539"/>
            <a:ext cx="5658992" cy="374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94360" y="3311680"/>
            <a:ext cx="10394707" cy="331118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1600" dirty="0" smtClean="0"/>
              <a:t>Grono pedagogiczne ( rok 1939 )</a:t>
            </a:r>
          </a:p>
          <a:p>
            <a:pPr algn="ctr">
              <a:lnSpc>
                <a:spcPct val="100000"/>
              </a:lnSpc>
              <a:buNone/>
            </a:pPr>
            <a:r>
              <a:rPr lang="pl-PL" sz="1600" dirty="0" smtClean="0"/>
              <a:t>Czwarty od lewej stoi dyrektor </a:t>
            </a:r>
            <a:r>
              <a:rPr lang="pl-PL" sz="1600" dirty="0" err="1" smtClean="0">
                <a:solidFill>
                  <a:srgbClr val="C00000"/>
                </a:solidFill>
              </a:rPr>
              <a:t>lech</a:t>
            </a:r>
            <a:r>
              <a:rPr lang="pl-PL" sz="1600" dirty="0" smtClean="0">
                <a:solidFill>
                  <a:srgbClr val="C00000"/>
                </a:solidFill>
              </a:rPr>
              <a:t> smólski</a:t>
            </a:r>
            <a:r>
              <a:rPr lang="pl-PL" sz="1600" dirty="0" smtClean="0"/>
              <a:t>. </a:t>
            </a:r>
            <a:endParaRPr lang="pl-PL" sz="1600" dirty="0"/>
          </a:p>
        </p:txBody>
      </p:sp>
      <p:pic>
        <p:nvPicPr>
          <p:cNvPr id="2050" name="Picture 2" descr="C:\Users\User\Desktop\smolski\30221702_1598149356920347_606845625999504179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308" y="515730"/>
            <a:ext cx="5327921" cy="399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02920" y="1018367"/>
            <a:ext cx="10394707" cy="331118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„W lesie</a:t>
            </a:r>
            <a:br>
              <a:rPr lang="pl-PL" dirty="0" smtClean="0"/>
            </a:br>
            <a:r>
              <a:rPr lang="pl-PL" dirty="0" smtClean="0"/>
              <a:t>świadkami były </a:t>
            </a:r>
            <a:r>
              <a:rPr lang="pl-PL" dirty="0" smtClean="0">
                <a:solidFill>
                  <a:srgbClr val="C00000"/>
                </a:solidFill>
              </a:rPr>
              <a:t>drzewa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okaleczone</a:t>
            </a:r>
            <a:br>
              <a:rPr lang="pl-PL" dirty="0" smtClean="0"/>
            </a:br>
            <a:r>
              <a:rPr lang="pl-PL" dirty="0" smtClean="0"/>
              <a:t>innych świadków </a:t>
            </a:r>
            <a:r>
              <a:rPr lang="pl-PL" dirty="0" smtClean="0">
                <a:solidFill>
                  <a:srgbClr val="C00000"/>
                </a:solidFill>
              </a:rPr>
              <a:t>ścięto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katem był </a:t>
            </a:r>
            <a:r>
              <a:rPr lang="pl-PL" dirty="0" smtClean="0">
                <a:solidFill>
                  <a:srgbClr val="C00000"/>
                </a:solidFill>
              </a:rPr>
              <a:t>człowiek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zatruty przez czas</a:t>
            </a:r>
            <a:br>
              <a:rPr lang="pl-PL" dirty="0" smtClean="0"/>
            </a:br>
            <a:r>
              <a:rPr lang="pl-PL" dirty="0" smtClean="0"/>
              <a:t>który w </a:t>
            </a:r>
            <a:r>
              <a:rPr lang="pl-PL" dirty="0" smtClean="0">
                <a:solidFill>
                  <a:srgbClr val="C00000"/>
                </a:solidFill>
              </a:rPr>
              <a:t>kwietniowy</a:t>
            </a:r>
            <a:r>
              <a:rPr lang="pl-PL" dirty="0" smtClean="0"/>
              <a:t> dzień</a:t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 err="1" smtClean="0"/>
              <a:t>piatej</a:t>
            </a:r>
            <a:r>
              <a:rPr lang="pl-PL" dirty="0" smtClean="0"/>
              <a:t> nad ranem</a:t>
            </a:r>
            <a:br>
              <a:rPr lang="pl-PL" dirty="0" smtClean="0"/>
            </a:br>
            <a:r>
              <a:rPr lang="pl-PL" dirty="0" smtClean="0"/>
              <a:t>zrodził </a:t>
            </a:r>
            <a:r>
              <a:rPr lang="pl-PL" dirty="0" smtClean="0">
                <a:solidFill>
                  <a:srgbClr val="C00000"/>
                </a:solidFill>
              </a:rPr>
              <a:t>potwory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>
                <a:solidFill>
                  <a:srgbClr val="C00000"/>
                </a:solidFill>
              </a:rPr>
              <a:t>bestie</a:t>
            </a:r>
          </a:p>
          <a:p>
            <a:pPr algn="ctr">
              <a:buNone/>
            </a:pPr>
            <a:r>
              <a:rPr lang="pl-PL" dirty="0" smtClean="0"/>
              <a:t>(...)”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151119" y="442753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WALDEMAR KANIA 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Sowieckie starcie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W 1937 roku rozpoczęły się  przesłuchania sowieckich oficerów, oskarżonych przez </a:t>
            </a:r>
            <a:r>
              <a:rPr lang="pl-PL" dirty="0" smtClean="0">
                <a:solidFill>
                  <a:srgbClr val="C00000"/>
                </a:solidFill>
              </a:rPr>
              <a:t>Stalina</a:t>
            </a:r>
            <a:r>
              <a:rPr lang="pl-PL" dirty="0" smtClean="0"/>
              <a:t> o agenturę na rzecz  </a:t>
            </a:r>
            <a:r>
              <a:rPr lang="pl-PL" dirty="0" smtClean="0">
                <a:solidFill>
                  <a:srgbClr val="C00000"/>
                </a:solidFill>
              </a:rPr>
              <a:t>Niemiec</a:t>
            </a:r>
            <a:r>
              <a:rPr lang="pl-PL" dirty="0" smtClean="0"/>
              <a:t>.  Smólski twierdził, że oficerów </a:t>
            </a:r>
            <a:r>
              <a:rPr lang="pl-PL" dirty="0" smtClean="0">
                <a:solidFill>
                  <a:srgbClr val="C00000"/>
                </a:solidFill>
              </a:rPr>
              <a:t>torturowano</a:t>
            </a:r>
            <a:r>
              <a:rPr lang="pl-PL" dirty="0" smtClean="0"/>
              <a:t> fizycznie,  aby przyznawali się do </a:t>
            </a:r>
            <a:r>
              <a:rPr lang="pl-PL" dirty="0" smtClean="0">
                <a:solidFill>
                  <a:srgbClr val="C00000"/>
                </a:solidFill>
              </a:rPr>
              <a:t>fałszywych</a:t>
            </a:r>
            <a:r>
              <a:rPr lang="pl-PL" dirty="0" smtClean="0"/>
              <a:t> oskarżeń. Nie wiedział jednak, że dwa lata później spotka go podobny </a:t>
            </a:r>
            <a:r>
              <a:rPr lang="pl-PL" dirty="0" smtClean="0">
                <a:solidFill>
                  <a:srgbClr val="C00000"/>
                </a:solidFill>
              </a:rPr>
              <a:t>los</a:t>
            </a:r>
            <a:r>
              <a:rPr lang="pl-PL" dirty="0" smtClean="0"/>
              <a:t>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Najtragiczniejszy epizod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	</a:t>
            </a:r>
            <a:r>
              <a:rPr lang="pl-PL" dirty="0" smtClean="0">
                <a:solidFill>
                  <a:srgbClr val="C00000"/>
                </a:solidFill>
              </a:rPr>
              <a:t>1 września 1939 </a:t>
            </a:r>
            <a:r>
              <a:rPr lang="pl-PL" dirty="0" smtClean="0"/>
              <a:t>roku Lech Smólski, pomimo braku karty mobilizacyjnej do wojska włożył mundur i wyruszył samochodem wraz ze związkiem oficerów rezerwy do warszawy. 3 września wkroczyli do Instytutu Technicznego Uzbrojenia w Zielonce koło Warszawy, gdzie </a:t>
            </a:r>
            <a:r>
              <a:rPr lang="pl-PL" dirty="0" err="1" smtClean="0">
                <a:solidFill>
                  <a:srgbClr val="C00000"/>
                </a:solidFill>
              </a:rPr>
              <a:t>lech</a:t>
            </a:r>
            <a:r>
              <a:rPr lang="pl-PL" dirty="0" smtClean="0">
                <a:solidFill>
                  <a:srgbClr val="C00000"/>
                </a:solidFill>
              </a:rPr>
              <a:t> smólski </a:t>
            </a:r>
            <a:r>
              <a:rPr lang="pl-PL" dirty="0" smtClean="0"/>
              <a:t>dostał przydział.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Ostatnia wizyta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5 września po raz </a:t>
            </a:r>
            <a:r>
              <a:rPr lang="pl-PL" dirty="0" smtClean="0">
                <a:solidFill>
                  <a:srgbClr val="C00000"/>
                </a:solidFill>
              </a:rPr>
              <a:t>ostatni</a:t>
            </a:r>
            <a:r>
              <a:rPr lang="pl-PL" dirty="0" smtClean="0"/>
              <a:t> zobaczył swoją córkę Hannę, z którą spotkał się  w </a:t>
            </a:r>
            <a:r>
              <a:rPr lang="pl-PL" dirty="0" err="1" smtClean="0"/>
              <a:t>mizoczu</a:t>
            </a:r>
            <a:r>
              <a:rPr lang="pl-PL" dirty="0" smtClean="0"/>
              <a:t> . Obudził ją i powiadomił ją o </a:t>
            </a:r>
            <a:r>
              <a:rPr lang="pl-PL" dirty="0" smtClean="0">
                <a:solidFill>
                  <a:srgbClr val="C00000"/>
                </a:solidFill>
              </a:rPr>
              <a:t>bolszewickich oddziałach</a:t>
            </a:r>
            <a:r>
              <a:rPr lang="pl-PL" dirty="0" smtClean="0"/>
              <a:t>, które wkroczyły na teren </a:t>
            </a:r>
            <a:r>
              <a:rPr lang="pl-PL" dirty="0" smtClean="0">
                <a:solidFill>
                  <a:srgbClr val="C00000"/>
                </a:solidFill>
              </a:rPr>
              <a:t>Polski</a:t>
            </a:r>
            <a:r>
              <a:rPr lang="pl-PL" dirty="0" smtClean="0"/>
              <a:t>…</a:t>
            </a:r>
          </a:p>
          <a:p>
            <a:pPr>
              <a:buNone/>
            </a:pPr>
            <a:r>
              <a:rPr lang="pl-PL" dirty="0" smtClean="0"/>
              <a:t>		„Błagałam ojca by zdjął mundur, przebrał się w ubranie cywilne, byśmy mogli uciec. Ojciec kategorycznie powiedział, że to </a:t>
            </a:r>
            <a:r>
              <a:rPr lang="pl-PL" dirty="0" smtClean="0">
                <a:solidFill>
                  <a:srgbClr val="C00000"/>
                </a:solidFill>
              </a:rPr>
              <a:t>niemożliwe</a:t>
            </a:r>
            <a:r>
              <a:rPr lang="pl-PL" dirty="0" smtClean="0"/>
              <a:t>.”- mówi córka Lecha.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3731" y="1397191"/>
            <a:ext cx="10394707" cy="3311189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C00000"/>
                </a:solidFill>
              </a:rPr>
              <a:t>„ bądź dzielna” </a:t>
            </a:r>
            <a:r>
              <a:rPr lang="pl-PL" dirty="0" smtClean="0"/>
              <a:t>– ostatnie słowa skierowane do córki.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„O czym myślał, zanim </a:t>
            </a:r>
            <a:r>
              <a:rPr lang="pl-PL" dirty="0" smtClean="0">
                <a:solidFill>
                  <a:srgbClr val="C00000"/>
                </a:solidFill>
              </a:rPr>
              <a:t>umierał?”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38052" y="1619258"/>
            <a:ext cx="10394707" cy="33111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	O losach </a:t>
            </a:r>
            <a:r>
              <a:rPr lang="pl-PL" dirty="0" err="1" smtClean="0"/>
              <a:t>lecha</a:t>
            </a:r>
            <a:r>
              <a:rPr lang="pl-PL" dirty="0" smtClean="0"/>
              <a:t> smólskiego rodzina dowiedziała się z listu z końca grudnia 1939 roku i z lutego 1940 roku. „Przebywał on w obozie dla oficerów polskich w Kozielsku”. Dopiero w 1943 roku w „kurierze częstochowskim” ukazała się lista katyńska, w której znaleziono nazwisko </a:t>
            </a:r>
            <a:r>
              <a:rPr lang="pl-PL" dirty="0" err="1" smtClean="0"/>
              <a:t>lecha</a:t>
            </a:r>
            <a:r>
              <a:rPr lang="pl-PL" dirty="0" smtClean="0"/>
              <a:t> smólskiego. </a:t>
            </a:r>
          </a:p>
          <a:p>
            <a:pPr>
              <a:buNone/>
            </a:pPr>
            <a:r>
              <a:rPr lang="pl-PL" dirty="0" smtClean="0"/>
              <a:t>				</a:t>
            </a:r>
            <a:r>
              <a:rPr lang="pl-PL" dirty="0" smtClean="0">
                <a:solidFill>
                  <a:srgbClr val="C00000"/>
                </a:solidFill>
              </a:rPr>
              <a:t>28 kwietnia został tragicznie zamordowany. </a:t>
            </a:r>
            <a:endParaRPr lang="pl-P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410097" y="3481496"/>
            <a:ext cx="10394707" cy="33111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105. Numer „kuriera częstochowskiego”, wydanego przez Niemców.</a:t>
            </a:r>
            <a:endParaRPr lang="pl-PL" sz="1600" dirty="0"/>
          </a:p>
        </p:txBody>
      </p:sp>
      <p:pic>
        <p:nvPicPr>
          <p:cNvPr id="3074" name="Picture 2" descr="C:\Users\User\Desktop\smolski\30707319_1663636777048378_66374116127832801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023" y="557320"/>
            <a:ext cx="5531892" cy="4143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33549" y="1188185"/>
            <a:ext cx="10394707" cy="33111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„W czyje </a:t>
            </a:r>
            <a:r>
              <a:rPr lang="pl-PL" dirty="0" smtClean="0">
                <a:solidFill>
                  <a:srgbClr val="C00000"/>
                </a:solidFill>
              </a:rPr>
              <a:t>sumienie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wpisano te groby</a:t>
            </a:r>
            <a:br>
              <a:rPr lang="pl-PL" dirty="0" smtClean="0"/>
            </a:br>
            <a:r>
              <a:rPr lang="pl-PL" dirty="0" smtClean="0"/>
              <a:t>czyje usta</a:t>
            </a:r>
            <a:br>
              <a:rPr lang="pl-PL" dirty="0" smtClean="0"/>
            </a:br>
            <a:r>
              <a:rPr lang="pl-PL" dirty="0" smtClean="0">
                <a:solidFill>
                  <a:srgbClr val="C00000"/>
                </a:solidFill>
              </a:rPr>
              <a:t>zakneblowano</a:t>
            </a:r>
            <a:r>
              <a:rPr lang="pl-PL" dirty="0" smtClean="0"/>
              <a:t> milczeniem</a:t>
            </a:r>
            <a:br>
              <a:rPr lang="pl-PL" dirty="0" smtClean="0"/>
            </a:br>
            <a:r>
              <a:rPr lang="pl-PL" dirty="0" smtClean="0"/>
              <a:t>czyją pamięć</a:t>
            </a:r>
            <a:br>
              <a:rPr lang="pl-PL" dirty="0" smtClean="0"/>
            </a:br>
            <a:r>
              <a:rPr lang="pl-PL" dirty="0" smtClean="0">
                <a:solidFill>
                  <a:srgbClr val="C00000"/>
                </a:solidFill>
              </a:rPr>
              <a:t>zalano</a:t>
            </a:r>
            <a:r>
              <a:rPr lang="pl-PL" dirty="0" smtClean="0"/>
              <a:t> wapnem</a:t>
            </a:r>
            <a:br>
              <a:rPr lang="pl-PL" dirty="0" smtClean="0"/>
            </a:br>
            <a:r>
              <a:rPr lang="pl-PL" dirty="0" smtClean="0">
                <a:solidFill>
                  <a:srgbClr val="C00000"/>
                </a:solidFill>
              </a:rPr>
              <a:t/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mordercy </a:t>
            </a:r>
            <a:r>
              <a:rPr lang="pl-PL" dirty="0" smtClean="0"/>
              <a:t>w słońcu</a:t>
            </a:r>
            <a:br>
              <a:rPr lang="pl-PL" dirty="0" smtClean="0"/>
            </a:br>
            <a:r>
              <a:rPr lang="pl-PL" dirty="0" smtClean="0"/>
              <a:t>niewinni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nam zostało</a:t>
            </a:r>
            <a:br>
              <a:rPr lang="pl-PL" dirty="0" smtClean="0"/>
            </a:br>
            <a:r>
              <a:rPr lang="pl-PL" dirty="0" smtClean="0"/>
              <a:t>tylko </a:t>
            </a:r>
            <a:r>
              <a:rPr lang="pl-PL" dirty="0" smtClean="0">
                <a:solidFill>
                  <a:srgbClr val="C00000"/>
                </a:solidFill>
              </a:rPr>
              <a:t>epitafium</a:t>
            </a:r>
            <a:r>
              <a:rPr lang="pl-PL" dirty="0" smtClean="0"/>
              <a:t>”</a:t>
            </a:r>
          </a:p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750881" y="5125385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JAN </a:t>
            </a:r>
            <a:r>
              <a:rPr lang="pl-PL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GÓREC-ROSIŃSKI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68233" y="1488629"/>
            <a:ext cx="10394707" cy="3311189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„I tylko </a:t>
            </a:r>
            <a:r>
              <a:rPr lang="pl-PL" dirty="0" smtClean="0">
                <a:solidFill>
                  <a:srgbClr val="C00000"/>
                </a:solidFill>
              </a:rPr>
              <a:t>pamięć </a:t>
            </a:r>
            <a:r>
              <a:rPr lang="pl-PL" dirty="0" smtClean="0"/>
              <a:t>została</a:t>
            </a:r>
            <a:br>
              <a:rPr lang="pl-PL" dirty="0" smtClean="0"/>
            </a:br>
            <a:r>
              <a:rPr lang="pl-PL" dirty="0" smtClean="0"/>
              <a:t>Po tej </a:t>
            </a:r>
            <a:r>
              <a:rPr lang="pl-PL" dirty="0" smtClean="0">
                <a:solidFill>
                  <a:srgbClr val="C00000"/>
                </a:solidFill>
              </a:rPr>
              <a:t>katyńskiej</a:t>
            </a:r>
            <a:r>
              <a:rPr lang="pl-PL" dirty="0" smtClean="0"/>
              <a:t> nocy…</a:t>
            </a:r>
            <a:br>
              <a:rPr lang="pl-PL" dirty="0" smtClean="0"/>
            </a:br>
            <a:r>
              <a:rPr lang="pl-PL" dirty="0" smtClean="0"/>
              <a:t>Pamięć nie dała się </a:t>
            </a:r>
            <a:r>
              <a:rPr lang="pl-PL" dirty="0" smtClean="0">
                <a:solidFill>
                  <a:srgbClr val="C00000"/>
                </a:solidFill>
              </a:rPr>
              <a:t>zgładzić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Nie chciała ulec </a:t>
            </a:r>
            <a:r>
              <a:rPr lang="pl-PL" dirty="0" smtClean="0">
                <a:solidFill>
                  <a:srgbClr val="C00000"/>
                </a:solidFill>
              </a:rPr>
              <a:t>przemocy</a:t>
            </a:r>
            <a:r>
              <a:rPr lang="pl-PL" dirty="0" smtClean="0"/>
              <a:t>.”</a:t>
            </a:r>
          </a:p>
          <a:p>
            <a:pPr algn="ctr">
              <a:buNone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Marian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hemar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03681" y="2710299"/>
            <a:ext cx="10394707" cy="3311189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LECH SMÓLSKI </a:t>
            </a:r>
            <a:endParaRPr lang="pl-PL" dirty="0"/>
          </a:p>
        </p:txBody>
      </p:sp>
      <p:pic>
        <p:nvPicPr>
          <p:cNvPr id="4098" name="Picture 2" descr="C:\Users\User\Desktop\smolski\Lech-Waclaw-Smols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179" y="1337993"/>
            <a:ext cx="2385695" cy="2870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27463" y="1619796"/>
            <a:ext cx="10728959" cy="433686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pl-PL" sz="2900" dirty="0" smtClean="0"/>
              <a:t>OPRACOWANIE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900" dirty="0" smtClean="0"/>
              <a:t>j. </a:t>
            </a:r>
            <a:r>
              <a:rPr lang="pl-PL" sz="2900" dirty="0" err="1" smtClean="0"/>
              <a:t>Tacholski</a:t>
            </a:r>
            <a:r>
              <a:rPr lang="pl-PL" sz="2900" dirty="0" smtClean="0"/>
              <a:t> „mord w </a:t>
            </a:r>
            <a:r>
              <a:rPr lang="pl-PL" sz="2900" dirty="0" err="1" smtClean="0"/>
              <a:t>katyniu</a:t>
            </a:r>
            <a:r>
              <a:rPr lang="pl-PL" sz="2900" dirty="0" smtClean="0"/>
              <a:t> </a:t>
            </a:r>
            <a:r>
              <a:rPr lang="pl-PL" sz="2900" dirty="0" err="1" smtClean="0"/>
              <a:t>kozielsk</a:t>
            </a:r>
            <a:r>
              <a:rPr lang="pl-PL" sz="2900" dirty="0" smtClean="0"/>
              <a:t>, </a:t>
            </a:r>
            <a:r>
              <a:rPr lang="pl-PL" sz="2900" dirty="0" err="1" smtClean="0"/>
              <a:t>starobielsk</a:t>
            </a:r>
            <a:r>
              <a:rPr lang="pl-PL" sz="2900" dirty="0" smtClean="0"/>
              <a:t>; listu ofiar, warszawa 1991 r.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900" dirty="0" smtClean="0"/>
              <a:t>J. wilanowski „kłamstwo stulecia. W cieniu </a:t>
            </a:r>
            <a:r>
              <a:rPr lang="pl-PL" sz="2900" dirty="0" err="1" smtClean="0"/>
              <a:t>katynia</a:t>
            </a:r>
            <a:r>
              <a:rPr lang="pl-PL" sz="2900" dirty="0" smtClean="0"/>
              <a:t>” warszawa 2002 r.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900" dirty="0" smtClean="0"/>
              <a:t>T. </a:t>
            </a:r>
            <a:r>
              <a:rPr lang="pl-PL" sz="2900" dirty="0" err="1" smtClean="0"/>
              <a:t>mysłka</a:t>
            </a:r>
            <a:r>
              <a:rPr lang="pl-PL" sz="2900" dirty="0" smtClean="0"/>
              <a:t>, z. </a:t>
            </a:r>
            <a:r>
              <a:rPr lang="pl-PL" sz="2900" dirty="0" err="1" smtClean="0"/>
              <a:t>ziętara</a:t>
            </a:r>
            <a:r>
              <a:rPr lang="pl-PL" sz="2900" dirty="0" smtClean="0"/>
              <a:t> „mężom i ojcom naszym” stowarzyszenie rodzina katyńska w </a:t>
            </a:r>
            <a:r>
              <a:rPr lang="pl-PL" sz="2900" dirty="0" err="1" smtClean="0"/>
              <a:t>częstochowie</a:t>
            </a:r>
            <a:r>
              <a:rPr lang="pl-PL" sz="2900" dirty="0" smtClean="0"/>
              <a:t>, </a:t>
            </a:r>
            <a:r>
              <a:rPr lang="pl-PL" sz="2900" dirty="0" err="1" smtClean="0"/>
              <a:t>częstochowa</a:t>
            </a:r>
            <a:r>
              <a:rPr lang="pl-PL" sz="2900" dirty="0" smtClean="0"/>
              <a:t> 2002 r.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900" dirty="0" smtClean="0"/>
              <a:t>Monografia zespołu szkół im. Jana </a:t>
            </a:r>
            <a:r>
              <a:rPr lang="pl-PL" sz="2900" dirty="0" err="1" smtClean="0"/>
              <a:t>kochanowskiego</a:t>
            </a:r>
            <a:r>
              <a:rPr lang="pl-PL" sz="2900" dirty="0" smtClean="0"/>
              <a:t> w </a:t>
            </a:r>
            <a:r>
              <a:rPr lang="pl-PL" sz="2900" dirty="0" err="1" smtClean="0"/>
              <a:t>częstochowie</a:t>
            </a:r>
            <a:r>
              <a:rPr lang="pl-PL" sz="2900" dirty="0" smtClean="0"/>
              <a:t>, </a:t>
            </a:r>
            <a:r>
              <a:rPr lang="pl-PL" sz="2900" dirty="0" err="1" smtClean="0"/>
              <a:t>częstochowa</a:t>
            </a:r>
            <a:r>
              <a:rPr lang="pl-PL" sz="2900" dirty="0" smtClean="0"/>
              <a:t> 2002 r.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pl-PL" sz="2900" dirty="0" smtClean="0"/>
              <a:t>Źródła</a:t>
            </a:r>
          </a:p>
          <a:p>
            <a:pPr marL="457200" indent="-457200">
              <a:lnSpc>
                <a:spcPct val="100000"/>
              </a:lnSpc>
              <a:buNone/>
            </a:pPr>
            <a:endParaRPr lang="pl-PL" sz="2900" dirty="0" smtClean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900" dirty="0" smtClean="0"/>
              <a:t>Wywiad z Hanną smólską córką </a:t>
            </a:r>
            <a:r>
              <a:rPr lang="pl-PL" sz="2900" dirty="0" err="1" smtClean="0"/>
              <a:t>lecha</a:t>
            </a:r>
            <a:r>
              <a:rPr lang="pl-PL" sz="2900" dirty="0" smtClean="0"/>
              <a:t> smólskiego, przeprowadzony przez </a:t>
            </a:r>
            <a:r>
              <a:rPr lang="pl-PL" sz="2900" dirty="0" err="1" smtClean="0"/>
              <a:t>piotra</a:t>
            </a:r>
            <a:r>
              <a:rPr lang="pl-PL" sz="2900" dirty="0" smtClean="0"/>
              <a:t> </a:t>
            </a:r>
            <a:r>
              <a:rPr lang="pl-PL" sz="2900" dirty="0" err="1" smtClean="0"/>
              <a:t>borkowskiego</a:t>
            </a:r>
            <a:r>
              <a:rPr lang="pl-PL" sz="2900" dirty="0" smtClean="0"/>
              <a:t>, </a:t>
            </a:r>
            <a:r>
              <a:rPr lang="pl-PL" sz="2900" dirty="0" err="1" smtClean="0"/>
              <a:t>michała</a:t>
            </a:r>
            <a:r>
              <a:rPr lang="pl-PL" sz="2900" dirty="0" smtClean="0"/>
              <a:t> </a:t>
            </a:r>
            <a:r>
              <a:rPr lang="pl-PL" sz="2900" dirty="0" err="1" smtClean="0"/>
              <a:t>fedoniczka</a:t>
            </a:r>
            <a:r>
              <a:rPr lang="pl-PL" sz="2900" dirty="0" smtClean="0"/>
              <a:t>, </a:t>
            </a:r>
            <a:r>
              <a:rPr lang="pl-PL" sz="2900" dirty="0" err="1" smtClean="0"/>
              <a:t>częstochowa</a:t>
            </a:r>
            <a:r>
              <a:rPr lang="pl-PL" sz="2900" dirty="0" smtClean="0"/>
              <a:t> 2000 r.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900" dirty="0" smtClean="0"/>
              <a:t>Wywiad z </a:t>
            </a:r>
            <a:r>
              <a:rPr lang="pl-PL" sz="2900" dirty="0" err="1" smtClean="0"/>
              <a:t>doktoremjuliuszem</a:t>
            </a:r>
            <a:r>
              <a:rPr lang="pl-PL" sz="2900" dirty="0" smtClean="0"/>
              <a:t>  </a:t>
            </a:r>
            <a:r>
              <a:rPr lang="pl-PL" sz="2900" dirty="0" err="1" smtClean="0"/>
              <a:t>sętowskim</a:t>
            </a:r>
            <a:r>
              <a:rPr lang="pl-PL" sz="2900" dirty="0" smtClean="0"/>
              <a:t>, przeprowadzony przez Weronikę </a:t>
            </a:r>
            <a:r>
              <a:rPr lang="pl-PL" sz="2900" dirty="0" err="1" smtClean="0"/>
              <a:t>michalską</a:t>
            </a:r>
            <a:r>
              <a:rPr lang="pl-PL" sz="2900" dirty="0" smtClean="0"/>
              <a:t> i </a:t>
            </a:r>
            <a:r>
              <a:rPr lang="pl-PL" sz="2900" dirty="0" err="1" smtClean="0"/>
              <a:t>dominikę</a:t>
            </a:r>
            <a:r>
              <a:rPr lang="pl-PL" sz="2900" dirty="0" smtClean="0"/>
              <a:t> </a:t>
            </a:r>
            <a:r>
              <a:rPr lang="pl-PL" sz="2900" dirty="0" err="1" smtClean="0"/>
              <a:t>koćwin</a:t>
            </a:r>
            <a:r>
              <a:rPr lang="pl-PL" sz="2900" dirty="0" smtClean="0"/>
              <a:t>, </a:t>
            </a:r>
            <a:r>
              <a:rPr lang="pl-PL" sz="2900" dirty="0" err="1" smtClean="0"/>
              <a:t>częstochowa</a:t>
            </a:r>
            <a:r>
              <a:rPr lang="pl-PL" sz="2900" dirty="0" smtClean="0"/>
              <a:t> 2018 r.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900" dirty="0" smtClean="0"/>
              <a:t>Wywiad z </a:t>
            </a:r>
            <a:r>
              <a:rPr lang="pl-PL" sz="2900" dirty="0" err="1" smtClean="0"/>
              <a:t>anną</a:t>
            </a:r>
            <a:r>
              <a:rPr lang="pl-PL" sz="2900" dirty="0" smtClean="0"/>
              <a:t> </a:t>
            </a:r>
            <a:r>
              <a:rPr lang="pl-PL" sz="2900" dirty="0" err="1" smtClean="0"/>
              <a:t>bielecką</a:t>
            </a:r>
            <a:r>
              <a:rPr lang="pl-PL" sz="2900" dirty="0" smtClean="0"/>
              <a:t>, stowarzyszenie rodzina katyńska w </a:t>
            </a:r>
            <a:r>
              <a:rPr lang="pl-PL" sz="2900" dirty="0" err="1" smtClean="0"/>
              <a:t>częstochowie</a:t>
            </a:r>
            <a:r>
              <a:rPr lang="pl-PL" sz="2900" dirty="0" smtClean="0"/>
              <a:t>, przeprowadzony przez </a:t>
            </a:r>
            <a:r>
              <a:rPr lang="pl-PL" sz="2900" dirty="0" err="1" smtClean="0"/>
              <a:t>mariusza</a:t>
            </a:r>
            <a:r>
              <a:rPr lang="pl-PL" sz="2900" dirty="0" smtClean="0"/>
              <a:t> </a:t>
            </a:r>
            <a:r>
              <a:rPr lang="pl-PL" sz="2900" dirty="0" err="1" smtClean="0"/>
              <a:t>kubisa</a:t>
            </a:r>
            <a:r>
              <a:rPr lang="pl-PL" sz="2900" dirty="0" smtClean="0"/>
              <a:t>, </a:t>
            </a:r>
            <a:r>
              <a:rPr lang="pl-PL" sz="2900" dirty="0" err="1" smtClean="0"/>
              <a:t>częstochowa</a:t>
            </a:r>
            <a:r>
              <a:rPr lang="pl-PL" sz="2900" dirty="0" smtClean="0"/>
              <a:t> 2015 r.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900" dirty="0" smtClean="0"/>
              <a:t>Fotokopie dokumentów z archiwum szkolnego.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900" dirty="0" smtClean="0"/>
              <a:t>Fotokopie dokumentów z izby tradycji szkoły.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pl-PL" dirty="0" smtClean="0"/>
          </a:p>
          <a:p>
            <a:pPr marL="457200" indent="-457200">
              <a:lnSpc>
                <a:spcPct val="100000"/>
              </a:lnSpc>
              <a:buAutoNum type="arabicPeriod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„Tej nocy zgładzono Wolność”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867454"/>
            <a:ext cx="10394707" cy="331118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	Zbrodnia Katyńska należy do jednych z </a:t>
            </a:r>
            <a:r>
              <a:rPr lang="pl-PL" dirty="0" smtClean="0">
                <a:solidFill>
                  <a:srgbClr val="C00000"/>
                </a:solidFill>
              </a:rPr>
              <a:t>najkrwawszych</a:t>
            </a:r>
            <a:r>
              <a:rPr lang="pl-PL" dirty="0" smtClean="0"/>
              <a:t> wydarzeń historii drugiej wojny światowej, która przez wiele lat była ukrywana przed światłem prawdy. Do tragedii doszło w miastach: w </a:t>
            </a:r>
            <a:r>
              <a:rPr lang="pl-PL" dirty="0" smtClean="0">
                <a:solidFill>
                  <a:srgbClr val="C00000"/>
                </a:solidFill>
              </a:rPr>
              <a:t>Katyniu</a:t>
            </a:r>
            <a:r>
              <a:rPr lang="pl-PL" dirty="0" smtClean="0"/>
              <a:t> pod Smoleńskiem, </a:t>
            </a:r>
            <a:r>
              <a:rPr lang="pl-PL" dirty="0" smtClean="0">
                <a:solidFill>
                  <a:srgbClr val="C00000"/>
                </a:solidFill>
              </a:rPr>
              <a:t>Miednoje</a:t>
            </a:r>
            <a:r>
              <a:rPr lang="pl-PL" dirty="0" smtClean="0"/>
              <a:t> koło Tweru, </a:t>
            </a:r>
            <a:r>
              <a:rPr lang="pl-PL" dirty="0" err="1" smtClean="0">
                <a:solidFill>
                  <a:srgbClr val="C00000"/>
                </a:solidFill>
              </a:rPr>
              <a:t>Piatikatkach</a:t>
            </a:r>
            <a:r>
              <a:rPr lang="pl-PL" dirty="0" smtClean="0"/>
              <a:t> na przedmieściu </a:t>
            </a:r>
            <a:r>
              <a:rPr lang="pl-PL" dirty="0" smtClean="0">
                <a:solidFill>
                  <a:srgbClr val="C00000"/>
                </a:solidFill>
              </a:rPr>
              <a:t>Charkowa</a:t>
            </a:r>
            <a:r>
              <a:rPr lang="pl-PL" dirty="0" smtClean="0"/>
              <a:t>, </a:t>
            </a:r>
            <a:r>
              <a:rPr lang="pl-PL" dirty="0" err="1" smtClean="0">
                <a:solidFill>
                  <a:srgbClr val="C00000"/>
                </a:solidFill>
              </a:rPr>
              <a:t>Bykowni</a:t>
            </a:r>
            <a:r>
              <a:rPr lang="pl-PL" dirty="0" smtClean="0"/>
              <a:t> koło Kijowa i w przypadku ok. 6–7 tys. ofiar w innych nieznanych miejscach. Strzałem w tył głowy zamordowano niespełna dwadzieścia dwa tysiące polskich oficerów i naukowców.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14" y="692331"/>
            <a:ext cx="11227525" cy="953589"/>
          </a:xfrm>
        </p:spPr>
        <p:txBody>
          <a:bodyPr>
            <a:normAutofit/>
          </a:bodyPr>
          <a:lstStyle/>
          <a:p>
            <a:r>
              <a:rPr lang="pl-PL" dirty="0" smtClean="0"/>
              <a:t>„Czego boisz się Katyńska Ziemio?”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98496" y="3294277"/>
            <a:ext cx="9975038" cy="30817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/>
              <a:t>Ekshumacja zwłok polskich oficerów </a:t>
            </a:r>
            <a:r>
              <a:rPr lang="pl-PL" sz="1400" dirty="0" smtClean="0">
                <a:solidFill>
                  <a:srgbClr val="C00000"/>
                </a:solidFill>
              </a:rPr>
              <a:t>zamordowanych</a:t>
            </a:r>
            <a:r>
              <a:rPr lang="pl-PL" sz="1400" dirty="0" smtClean="0"/>
              <a:t> w Katyniu w 1943 roku.</a:t>
            </a:r>
            <a:endParaRPr lang="pl-PL" sz="1400" dirty="0"/>
          </a:p>
        </p:txBody>
      </p:sp>
      <p:pic>
        <p:nvPicPr>
          <p:cNvPr id="1026" name="Picture 2" descr="C:\Users\User\Desktop\2ac1ac94-fcd5-484b-a6a9-b022608781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670" y="2115795"/>
            <a:ext cx="4407923" cy="2420035"/>
          </a:xfrm>
          <a:prstGeom prst="rect">
            <a:avLst/>
          </a:prstGeom>
          <a:noFill/>
        </p:spPr>
      </p:pic>
      <p:pic>
        <p:nvPicPr>
          <p:cNvPr id="1027" name="Picture 3" descr="C:\Users\User\Desktop\katyn-24049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0186" y="2093592"/>
            <a:ext cx="3883791" cy="236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739" y="515983"/>
            <a:ext cx="10396882" cy="1151965"/>
          </a:xfrm>
        </p:spPr>
        <p:txBody>
          <a:bodyPr/>
          <a:lstStyle/>
          <a:p>
            <a:r>
              <a:rPr lang="pl-PL" dirty="0" smtClean="0"/>
              <a:t>Kwiat bohaterstwa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03366" y="2076459"/>
            <a:ext cx="10394707" cy="331118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		Jedną z  wielu ofiar </a:t>
            </a:r>
            <a:r>
              <a:rPr lang="pl-PL" dirty="0" smtClean="0">
                <a:solidFill>
                  <a:srgbClr val="C00000"/>
                </a:solidFill>
              </a:rPr>
              <a:t>krwawej</a:t>
            </a:r>
            <a:r>
              <a:rPr lang="pl-PL" dirty="0" smtClean="0"/>
              <a:t> zbrodni bolszewickiej był </a:t>
            </a:r>
            <a:r>
              <a:rPr lang="pl-PL" dirty="0" smtClean="0">
                <a:solidFill>
                  <a:srgbClr val="C00000"/>
                </a:solidFill>
              </a:rPr>
              <a:t>Lech Wacław Smólski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		przyszedł na świat 14 lipca 1897 roku w </a:t>
            </a:r>
            <a:r>
              <a:rPr lang="pl-PL" dirty="0" err="1" smtClean="0"/>
              <a:t>osięcinach</a:t>
            </a:r>
            <a:r>
              <a:rPr lang="pl-PL" dirty="0" smtClean="0"/>
              <a:t> w województwie warszawskim. Syn </a:t>
            </a:r>
            <a:r>
              <a:rPr lang="pl-PL" dirty="0" err="1" smtClean="0"/>
              <a:t>dr</a:t>
            </a:r>
            <a:r>
              <a:rPr lang="pl-PL" dirty="0" smtClean="0"/>
              <a:t>. Medycyny Józefa i Janiny ze Szczepkowskich.  Był absolwentem gimnazjum w Warszawie z roku 1915. Swoją edukację zakończył na uniwersytecie w Kijowie podczas zesłania rodziny na ziemie </a:t>
            </a:r>
            <a:r>
              <a:rPr lang="pl-PL" dirty="0" smtClean="0">
                <a:solidFill>
                  <a:srgbClr val="C00000"/>
                </a:solidFill>
              </a:rPr>
              <a:t>rosyjskie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785402" y="2991834"/>
            <a:ext cx="10394707" cy="33111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/>
              <a:t>PORTRET </a:t>
            </a:r>
            <a:r>
              <a:rPr lang="pl-PL" sz="1400" dirty="0" err="1" smtClean="0">
                <a:solidFill>
                  <a:srgbClr val="C00000"/>
                </a:solidFill>
              </a:rPr>
              <a:t>lecha</a:t>
            </a:r>
            <a:r>
              <a:rPr lang="pl-PL" sz="1400" dirty="0" smtClean="0">
                <a:solidFill>
                  <a:srgbClr val="C00000"/>
                </a:solidFill>
              </a:rPr>
              <a:t> smólskiego</a:t>
            </a:r>
            <a:r>
              <a:rPr lang="pl-PL" sz="1400" dirty="0" smtClean="0"/>
              <a:t>, wykonany przez uczennicę</a:t>
            </a:r>
            <a:endParaRPr lang="pl-PL" sz="1400" dirty="0"/>
          </a:p>
        </p:txBody>
      </p:sp>
      <p:pic>
        <p:nvPicPr>
          <p:cNvPr id="2050" name="Picture 2" descr="C:\Users\User\Desktop\smolski\30221357_1656438777768178_60047629000177090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57" y="805998"/>
            <a:ext cx="2751104" cy="36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działalność </a:t>
            </a:r>
            <a:r>
              <a:rPr lang="pl-PL" dirty="0" err="1" smtClean="0"/>
              <a:t>lecha</a:t>
            </a:r>
            <a:r>
              <a:rPr lang="pl-PL" dirty="0" smtClean="0"/>
              <a:t> smólskiego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polski nauczyciel, rzeczoznawca sądowy, podporucznik rezerwy piechoty Wojska Polskiego, dyrektor i wykładowca gimnazjum męskiego w Mińsku Mazowieckim oraz prywatnej Szkoły Handlowej Stowarzyszenia Kupców Polskich w Częstochowie, od 1937 prezes Związku Oficerów Rezerwy, wiceprzewodniczący Ligi Morskiej i Kolonialnej, radny miasta Częstochowy, działacz społeczny. Założyciel szkolnej orkiestry dętej, sztandaru szkolnego, a także częstochowskiego kina pielgrzymkowego pod jasną górą.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103783" y="2768984"/>
            <a:ext cx="10394707" cy="33111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Szkolna orkiestra dęta ( 1937 rok )</a:t>
            </a:r>
            <a:endParaRPr lang="pl-PL" sz="1600" dirty="0"/>
          </a:p>
        </p:txBody>
      </p:sp>
      <p:pic>
        <p:nvPicPr>
          <p:cNvPr id="3075" name="Picture 3" descr="C:\Users\User\Desktop\smolski\30415504_1598149400253676_175479648893376921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5043" y="570842"/>
            <a:ext cx="4862306" cy="3646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Życiowa trauma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W wieku ośmiu lat przeżył tragiczną chwilę, ponieważ aresztowali jego ojca. Było to w 1905 roku w domu w </a:t>
            </a:r>
            <a:r>
              <a:rPr lang="pl-PL" dirty="0" err="1" smtClean="0"/>
              <a:t>żyrardowie</a:t>
            </a:r>
            <a:r>
              <a:rPr lang="pl-PL" dirty="0" smtClean="0"/>
              <a:t>. To przeżycie miało ogromny wpływ na jego dalszą drogę życiową. Po 14 latach ochotniczo wstąpił do armii polskiej, co dowodzi o jego odwadze.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379</TotalTime>
  <Words>267</Words>
  <Application>Microsoft Office PowerPoint</Application>
  <PresentationFormat>Niestandardowy</PresentationFormat>
  <Paragraphs>57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Main Event</vt:lpstr>
      <vt:lpstr>Kwiat bohaterstwa</vt:lpstr>
      <vt:lpstr>Slajd 2</vt:lpstr>
      <vt:lpstr>„Tej nocy zgładzono Wolność”</vt:lpstr>
      <vt:lpstr>„Czego boisz się Katyńska Ziemio?”</vt:lpstr>
      <vt:lpstr>Kwiat bohaterstwa</vt:lpstr>
      <vt:lpstr>Slajd 6</vt:lpstr>
      <vt:lpstr>działalność lecha smólskiego</vt:lpstr>
      <vt:lpstr>Slajd 8</vt:lpstr>
      <vt:lpstr>Życiowa trauma</vt:lpstr>
      <vt:lpstr>Chwile szczęścia </vt:lpstr>
      <vt:lpstr>Slajd 11</vt:lpstr>
      <vt:lpstr>Slajd 12</vt:lpstr>
      <vt:lpstr>Slajd 13</vt:lpstr>
      <vt:lpstr>Sowieckie starcie </vt:lpstr>
      <vt:lpstr>Najtragiczniejszy epizod </vt:lpstr>
      <vt:lpstr>Ostatnia wizyta </vt:lpstr>
      <vt:lpstr>Slajd 17</vt:lpstr>
      <vt:lpstr>„O czym myślał, zanim umierał?”</vt:lpstr>
      <vt:lpstr>Slajd 19</vt:lpstr>
      <vt:lpstr>Slajd 20</vt:lpstr>
      <vt:lpstr>Slajd 21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Domino Koćwin</dc:creator>
  <cp:lastModifiedBy>Ewa</cp:lastModifiedBy>
  <cp:revision>42</cp:revision>
  <dcterms:created xsi:type="dcterms:W3CDTF">2014-09-12T02:11:01Z</dcterms:created>
  <dcterms:modified xsi:type="dcterms:W3CDTF">2019-06-12T13:18:05Z</dcterms:modified>
</cp:coreProperties>
</file>